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9DD0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5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300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3264B76-8689-7542-6605-9C1326CF2E2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1229AA70-47F7-0BC0-8C9F-659C2E7193D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620BFF69-B765-605A-954A-000106F86C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102A45-4DA5-48B0-807C-C88BEFB4FF5F}" type="datetimeFigureOut">
              <a:rPr lang="de-DE" smtClean="0"/>
              <a:t>08.07.2024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7FC87B63-EF25-8DE9-0B9A-CF754F00C3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3BD3B78C-95E0-1B39-8775-A7E06C759F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DDF6F-E41E-463E-A170-4626F5A36673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30373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6FDD4C6-9595-444D-EA49-D508CFDB37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8B50C657-A6C0-98D3-B1EE-8CB6E29BD19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7A61EAE0-E939-B7D4-C10E-10338E7E0A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102A45-4DA5-48B0-807C-C88BEFB4FF5F}" type="datetimeFigureOut">
              <a:rPr lang="de-DE" smtClean="0"/>
              <a:t>08.07.2024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90060B2B-316E-4A57-6957-ACABB54AD8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BF621EE2-32AA-6E9C-5190-DE153BE6FE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DDF6F-E41E-463E-A170-4626F5A36673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944915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AB4DBD55-4F92-BA25-2157-DB302B927A1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0A0EBB8E-D8F3-42E6-7699-76A9CECF1A3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5816D00F-704D-A738-4404-5A1E367732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102A45-4DA5-48B0-807C-C88BEFB4FF5F}" type="datetimeFigureOut">
              <a:rPr lang="de-DE" smtClean="0"/>
              <a:t>08.07.2024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DA1235A6-193E-2D14-7215-D80D6DD3F1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D7DEE4BB-C455-CCF6-F6DD-A1A28F9440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DDF6F-E41E-463E-A170-4626F5A36673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552811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A432E99-0A74-D92A-D7C6-7B44C35B1F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C6D8CA6B-1E10-A2F3-37CE-BF016B5A67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129D10B6-87EA-2F46-9B52-53B218A8F4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102A45-4DA5-48B0-807C-C88BEFB4FF5F}" type="datetimeFigureOut">
              <a:rPr lang="de-DE" smtClean="0"/>
              <a:t>08.07.2024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8CB33C93-A168-4E3B-D8B7-7F8BBF87D9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491E7C0C-2D0B-F24C-C9DF-2A6F795742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DDF6F-E41E-463E-A170-4626F5A36673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679301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5502D58-ECF7-50FD-4D02-606CA9CCCF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5DA39CB0-1508-B838-A0D0-7F5F31DDEDF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4DB22585-C89C-0726-A131-6E107287A4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102A45-4DA5-48B0-807C-C88BEFB4FF5F}" type="datetimeFigureOut">
              <a:rPr lang="de-DE" smtClean="0"/>
              <a:t>08.07.2024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90EEEA66-8AB5-6FC1-51BA-A248EB9E51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494FF859-58F1-709E-31EB-5F0B14A29F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DDF6F-E41E-463E-A170-4626F5A36673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623449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9CAAD31-1A17-2FAF-22C2-6CA7778BAC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CD2793F8-5304-5439-3723-5D582E60388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5C870CDA-B917-7A7B-F76F-94DD8BA8307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AF152F17-AB41-FCB6-EDA3-7CDB56EA04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102A45-4DA5-48B0-807C-C88BEFB4FF5F}" type="datetimeFigureOut">
              <a:rPr lang="de-DE" smtClean="0"/>
              <a:t>08.07.2024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3199E0CB-BC1D-21DB-A503-74AE64607D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B3F94AF5-9AD4-C96E-156B-6C878DEE00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DDF6F-E41E-463E-A170-4626F5A36673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447351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ADBCB68-2328-5DC0-1E45-49E8E7D371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8C658DD9-877E-AD3D-7526-905B5BABDEC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5ACCE5E4-FFDC-B89D-8F0A-2E0269E6648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25161297-6409-76ED-AD24-05E97403F1A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941CBEB8-9A95-7607-66A2-D2E0AFB1D6C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BC6A4354-3E6C-5959-AA8D-E41926DC81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102A45-4DA5-48B0-807C-C88BEFB4FF5F}" type="datetimeFigureOut">
              <a:rPr lang="de-DE" smtClean="0"/>
              <a:t>08.07.2024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BE683566-3815-D7CF-E356-392E68EC07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44158CFF-B19D-CA0A-B949-33DB2D2DED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DDF6F-E41E-463E-A170-4626F5A36673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264070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9274DEC-C697-D1C7-85C4-7BD8031541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695B1E99-1B0F-B395-0E00-7989D1B836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102A45-4DA5-48B0-807C-C88BEFB4FF5F}" type="datetimeFigureOut">
              <a:rPr lang="de-DE" smtClean="0"/>
              <a:t>08.07.2024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43B23FD7-8300-8A86-C2C9-36240EA1CE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22507F4A-0E00-EF65-5CAB-6FF02F69B9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DDF6F-E41E-463E-A170-4626F5A36673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277500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F3E87873-FB55-F6A0-9C06-1872E184F9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102A45-4DA5-48B0-807C-C88BEFB4FF5F}" type="datetimeFigureOut">
              <a:rPr lang="de-DE" smtClean="0"/>
              <a:t>08.07.2024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3203D02A-5C5C-0439-0834-0FF5B0C487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A687D822-0F44-A1C6-C9EA-D2294B645B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DDF6F-E41E-463E-A170-4626F5A36673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516909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CA0AA8D-C19A-2509-2E6D-F337188719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DA88E09A-33AB-056F-0417-77488B0EEF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326039A2-B879-41E2-6932-A846530A3FA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762FEEB5-DF1B-C1FB-A433-1FD08B6F64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102A45-4DA5-48B0-807C-C88BEFB4FF5F}" type="datetimeFigureOut">
              <a:rPr lang="de-DE" smtClean="0"/>
              <a:t>08.07.2024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4560B906-7DD4-87CE-107D-C837605733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53827A80-1895-AA31-A47B-C6572403D0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DDF6F-E41E-463E-A170-4626F5A36673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910960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C5A4F3B-B996-8F0F-BB67-A609437832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816D6EA6-48F3-B7F1-24BE-D96A9B6267A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F6BCD1CC-CC45-F361-D2BD-E1572AA8192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E950633D-D562-B984-4D1A-DCED8F5C7D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102A45-4DA5-48B0-807C-C88BEFB4FF5F}" type="datetimeFigureOut">
              <a:rPr lang="de-DE" smtClean="0"/>
              <a:t>08.07.2024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254FF706-722C-9958-52AD-420475127E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ACD74DF2-FBDC-8853-7BFA-62899FA5D3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DDF6F-E41E-463E-A170-4626F5A36673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672623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2C672711-FF35-E93A-E643-9D4D29FD80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C021BF40-E1F3-B001-D721-DEF952F257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CACC250A-9EEE-9960-2FAC-C18947BC638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102A45-4DA5-48B0-807C-C88BEFB4FF5F}" type="datetimeFigureOut">
              <a:rPr lang="de-DE" smtClean="0"/>
              <a:t>08.07.2024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604D34C1-2D34-AB08-E02F-C1B15A82E0A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9FADD115-5F8B-3FBC-67AB-D1E5D8F7DA2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0DDF6F-E41E-463E-A170-4626F5A36673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689372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0" name="Gerader Verbinder 19">
            <a:extLst>
              <a:ext uri="{FF2B5EF4-FFF2-40B4-BE49-F238E27FC236}">
                <a16:creationId xmlns:a16="http://schemas.microsoft.com/office/drawing/2014/main" id="{913C6667-ABB0-82C0-437E-40482DC07F5B}"/>
              </a:ext>
            </a:extLst>
          </p:cNvPr>
          <p:cNvCxnSpPr>
            <a:cxnSpLocks/>
            <a:endCxn id="80" idx="1"/>
          </p:cNvCxnSpPr>
          <p:nvPr/>
        </p:nvCxnSpPr>
        <p:spPr>
          <a:xfrm>
            <a:off x="2590711" y="1303681"/>
            <a:ext cx="1265923" cy="57557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Gerader Verbinder 34">
            <a:extLst>
              <a:ext uri="{FF2B5EF4-FFF2-40B4-BE49-F238E27FC236}">
                <a16:creationId xmlns:a16="http://schemas.microsoft.com/office/drawing/2014/main" id="{E8E3F098-4575-A685-AB04-571266A1E2A3}"/>
              </a:ext>
            </a:extLst>
          </p:cNvPr>
          <p:cNvCxnSpPr>
            <a:cxnSpLocks/>
            <a:stCxn id="85" idx="3"/>
          </p:cNvCxnSpPr>
          <p:nvPr/>
        </p:nvCxnSpPr>
        <p:spPr>
          <a:xfrm flipH="1">
            <a:off x="3128079" y="1440374"/>
            <a:ext cx="1040540" cy="37319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Gerader Verbinder 24">
            <a:extLst>
              <a:ext uri="{FF2B5EF4-FFF2-40B4-BE49-F238E27FC236}">
                <a16:creationId xmlns:a16="http://schemas.microsoft.com/office/drawing/2014/main" id="{A174820C-1EB1-691D-A10E-C6F281C16843}"/>
              </a:ext>
            </a:extLst>
          </p:cNvPr>
          <p:cNvCxnSpPr>
            <a:cxnSpLocks/>
            <a:stCxn id="80" idx="3"/>
          </p:cNvCxnSpPr>
          <p:nvPr/>
        </p:nvCxnSpPr>
        <p:spPr>
          <a:xfrm flipH="1">
            <a:off x="2287820" y="1934651"/>
            <a:ext cx="1568814" cy="44014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Gerader Verbinder 44">
            <a:extLst>
              <a:ext uri="{FF2B5EF4-FFF2-40B4-BE49-F238E27FC236}">
                <a16:creationId xmlns:a16="http://schemas.microsoft.com/office/drawing/2014/main" id="{7157F290-ED7A-6304-3C27-F96161EFDC46}"/>
              </a:ext>
            </a:extLst>
          </p:cNvPr>
          <p:cNvCxnSpPr>
            <a:cxnSpLocks/>
            <a:stCxn id="81" idx="1"/>
            <a:endCxn id="90" idx="6"/>
          </p:cNvCxnSpPr>
          <p:nvPr/>
        </p:nvCxnSpPr>
        <p:spPr>
          <a:xfrm flipH="1" flipV="1">
            <a:off x="3137811" y="1816045"/>
            <a:ext cx="1282806" cy="62164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Gerader Verbinder 29">
            <a:extLst>
              <a:ext uri="{FF2B5EF4-FFF2-40B4-BE49-F238E27FC236}">
                <a16:creationId xmlns:a16="http://schemas.microsoft.com/office/drawing/2014/main" id="{26FA3478-36E3-2DF0-F57A-F56ADFA90DA4}"/>
              </a:ext>
            </a:extLst>
          </p:cNvPr>
          <p:cNvCxnSpPr>
            <a:cxnSpLocks/>
          </p:cNvCxnSpPr>
          <p:nvPr/>
        </p:nvCxnSpPr>
        <p:spPr>
          <a:xfrm flipH="1">
            <a:off x="3503096" y="976182"/>
            <a:ext cx="63799" cy="168472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Ellipse 4">
            <a:extLst>
              <a:ext uri="{FF2B5EF4-FFF2-40B4-BE49-F238E27FC236}">
                <a16:creationId xmlns:a16="http://schemas.microsoft.com/office/drawing/2014/main" id="{F2B6FE5B-1F6F-B0A3-4151-2B1DE48215AE}"/>
              </a:ext>
            </a:extLst>
          </p:cNvPr>
          <p:cNvSpPr/>
          <p:nvPr/>
        </p:nvSpPr>
        <p:spPr>
          <a:xfrm>
            <a:off x="2228159" y="2347870"/>
            <a:ext cx="78347" cy="78347"/>
          </a:xfrm>
          <a:prstGeom prst="ellipse">
            <a:avLst/>
          </a:prstGeom>
          <a:solidFill>
            <a:srgbClr val="FFC000"/>
          </a:solidFill>
          <a:ln w="3175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cxnSp>
        <p:nvCxnSpPr>
          <p:cNvPr id="41" name="Gerader Verbinder 40">
            <a:extLst>
              <a:ext uri="{FF2B5EF4-FFF2-40B4-BE49-F238E27FC236}">
                <a16:creationId xmlns:a16="http://schemas.microsoft.com/office/drawing/2014/main" id="{F5930982-A57F-4B36-ACF0-12D132C04FB0}"/>
              </a:ext>
            </a:extLst>
          </p:cNvPr>
          <p:cNvCxnSpPr>
            <a:cxnSpLocks/>
            <a:stCxn id="5" idx="6"/>
            <a:endCxn id="77" idx="5"/>
          </p:cNvCxnSpPr>
          <p:nvPr/>
        </p:nvCxnSpPr>
        <p:spPr>
          <a:xfrm flipV="1">
            <a:off x="2306506" y="2285342"/>
            <a:ext cx="735425" cy="10170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Gerader Verbinder 42">
            <a:extLst>
              <a:ext uri="{FF2B5EF4-FFF2-40B4-BE49-F238E27FC236}">
                <a16:creationId xmlns:a16="http://schemas.microsoft.com/office/drawing/2014/main" id="{66FE9FEC-E090-27E4-B7B7-B7D52D8C5B25}"/>
              </a:ext>
            </a:extLst>
          </p:cNvPr>
          <p:cNvCxnSpPr>
            <a:cxnSpLocks/>
            <a:stCxn id="81" idx="1"/>
            <a:endCxn id="80" idx="5"/>
          </p:cNvCxnSpPr>
          <p:nvPr/>
        </p:nvCxnSpPr>
        <p:spPr>
          <a:xfrm flipH="1" flipV="1">
            <a:off x="3912033" y="1934651"/>
            <a:ext cx="508584" cy="50304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Gerader Verbinder 46">
            <a:extLst>
              <a:ext uri="{FF2B5EF4-FFF2-40B4-BE49-F238E27FC236}">
                <a16:creationId xmlns:a16="http://schemas.microsoft.com/office/drawing/2014/main" id="{8A47675E-2760-01D7-7CE8-5B2998FB19B5}"/>
              </a:ext>
            </a:extLst>
          </p:cNvPr>
          <p:cNvCxnSpPr>
            <a:cxnSpLocks/>
            <a:endCxn id="78" idx="7"/>
          </p:cNvCxnSpPr>
          <p:nvPr/>
        </p:nvCxnSpPr>
        <p:spPr>
          <a:xfrm flipH="1">
            <a:off x="3542720" y="1441911"/>
            <a:ext cx="631555" cy="56532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Gerader Verbinder 48">
            <a:extLst>
              <a:ext uri="{FF2B5EF4-FFF2-40B4-BE49-F238E27FC236}">
                <a16:creationId xmlns:a16="http://schemas.microsoft.com/office/drawing/2014/main" id="{34D18860-54FF-3951-E936-627AF3765B47}"/>
              </a:ext>
            </a:extLst>
          </p:cNvPr>
          <p:cNvCxnSpPr>
            <a:cxnSpLocks/>
            <a:stCxn id="96" idx="5"/>
            <a:endCxn id="90" idx="3"/>
          </p:cNvCxnSpPr>
          <p:nvPr/>
        </p:nvCxnSpPr>
        <p:spPr>
          <a:xfrm>
            <a:off x="2590710" y="1307070"/>
            <a:ext cx="480228" cy="53667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Gerader Verbinder 50">
            <a:extLst>
              <a:ext uri="{FF2B5EF4-FFF2-40B4-BE49-F238E27FC236}">
                <a16:creationId xmlns:a16="http://schemas.microsoft.com/office/drawing/2014/main" id="{22D568A4-B12D-9595-299A-AF642BD6262E}"/>
              </a:ext>
            </a:extLst>
          </p:cNvPr>
          <p:cNvCxnSpPr>
            <a:cxnSpLocks/>
          </p:cNvCxnSpPr>
          <p:nvPr/>
        </p:nvCxnSpPr>
        <p:spPr>
          <a:xfrm flipV="1">
            <a:off x="3128079" y="976182"/>
            <a:ext cx="438816" cy="8054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Gerader Verbinder 53">
            <a:extLst>
              <a:ext uri="{FF2B5EF4-FFF2-40B4-BE49-F238E27FC236}">
                <a16:creationId xmlns:a16="http://schemas.microsoft.com/office/drawing/2014/main" id="{41FC6793-B459-0C97-B63B-9852CD83E18C}"/>
              </a:ext>
            </a:extLst>
          </p:cNvPr>
          <p:cNvCxnSpPr>
            <a:cxnSpLocks/>
            <a:endCxn id="80" idx="0"/>
          </p:cNvCxnSpPr>
          <p:nvPr/>
        </p:nvCxnSpPr>
        <p:spPr>
          <a:xfrm>
            <a:off x="3566895" y="976182"/>
            <a:ext cx="317439" cy="89159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Gerader Verbinder 56">
            <a:extLst>
              <a:ext uri="{FF2B5EF4-FFF2-40B4-BE49-F238E27FC236}">
                <a16:creationId xmlns:a16="http://schemas.microsoft.com/office/drawing/2014/main" id="{7A72175A-F1B9-9CFF-1424-FD78786A492C}"/>
              </a:ext>
            </a:extLst>
          </p:cNvPr>
          <p:cNvCxnSpPr>
            <a:cxnSpLocks/>
            <a:stCxn id="5" idx="7"/>
          </p:cNvCxnSpPr>
          <p:nvPr/>
        </p:nvCxnSpPr>
        <p:spPr>
          <a:xfrm flipV="1">
            <a:off x="2295032" y="1871897"/>
            <a:ext cx="742820" cy="48744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Gerader Verbinder 59">
            <a:extLst>
              <a:ext uri="{FF2B5EF4-FFF2-40B4-BE49-F238E27FC236}">
                <a16:creationId xmlns:a16="http://schemas.microsoft.com/office/drawing/2014/main" id="{559EFF00-690E-6D3B-3A5F-431A88391F60}"/>
              </a:ext>
            </a:extLst>
          </p:cNvPr>
          <p:cNvCxnSpPr>
            <a:cxnSpLocks/>
          </p:cNvCxnSpPr>
          <p:nvPr/>
        </p:nvCxnSpPr>
        <p:spPr>
          <a:xfrm flipV="1">
            <a:off x="3548209" y="1933768"/>
            <a:ext cx="296951" cy="74582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Gerader Verbinder 63">
            <a:extLst>
              <a:ext uri="{FF2B5EF4-FFF2-40B4-BE49-F238E27FC236}">
                <a16:creationId xmlns:a16="http://schemas.microsoft.com/office/drawing/2014/main" id="{08BB58B4-1B43-A991-5F98-CE046CBCCAA4}"/>
              </a:ext>
            </a:extLst>
          </p:cNvPr>
          <p:cNvCxnSpPr>
            <a:cxnSpLocks/>
            <a:endCxn id="90" idx="3"/>
          </p:cNvCxnSpPr>
          <p:nvPr/>
        </p:nvCxnSpPr>
        <p:spPr>
          <a:xfrm flipV="1">
            <a:off x="3019166" y="1843744"/>
            <a:ext cx="51772" cy="35794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Gerader Verbinder 65">
            <a:extLst>
              <a:ext uri="{FF2B5EF4-FFF2-40B4-BE49-F238E27FC236}">
                <a16:creationId xmlns:a16="http://schemas.microsoft.com/office/drawing/2014/main" id="{37F9436D-111E-86CB-2289-4914A676B55A}"/>
              </a:ext>
            </a:extLst>
          </p:cNvPr>
          <p:cNvCxnSpPr>
            <a:cxnSpLocks/>
            <a:stCxn id="77" idx="0"/>
          </p:cNvCxnSpPr>
          <p:nvPr/>
        </p:nvCxnSpPr>
        <p:spPr>
          <a:xfrm flipV="1">
            <a:off x="3014232" y="1711140"/>
            <a:ext cx="475649" cy="50732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Gerader Verbinder 68">
            <a:extLst>
              <a:ext uri="{FF2B5EF4-FFF2-40B4-BE49-F238E27FC236}">
                <a16:creationId xmlns:a16="http://schemas.microsoft.com/office/drawing/2014/main" id="{030EDE9A-71F0-1E41-32EF-55BB8C06362A}"/>
              </a:ext>
            </a:extLst>
          </p:cNvPr>
          <p:cNvCxnSpPr>
            <a:cxnSpLocks/>
            <a:endCxn id="80" idx="0"/>
          </p:cNvCxnSpPr>
          <p:nvPr/>
        </p:nvCxnSpPr>
        <p:spPr>
          <a:xfrm flipH="1">
            <a:off x="3884334" y="1431279"/>
            <a:ext cx="300573" cy="43649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Gerader Verbinder 70">
            <a:extLst>
              <a:ext uri="{FF2B5EF4-FFF2-40B4-BE49-F238E27FC236}">
                <a16:creationId xmlns:a16="http://schemas.microsoft.com/office/drawing/2014/main" id="{2AF8A004-28E5-B32F-C82F-2702F5588CE6}"/>
              </a:ext>
            </a:extLst>
          </p:cNvPr>
          <p:cNvCxnSpPr>
            <a:cxnSpLocks/>
            <a:stCxn id="96" idx="4"/>
            <a:endCxn id="77" idx="0"/>
          </p:cNvCxnSpPr>
          <p:nvPr/>
        </p:nvCxnSpPr>
        <p:spPr>
          <a:xfrm>
            <a:off x="2563011" y="1318544"/>
            <a:ext cx="451221" cy="89992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Gerader Verbinder 72">
            <a:extLst>
              <a:ext uri="{FF2B5EF4-FFF2-40B4-BE49-F238E27FC236}">
                <a16:creationId xmlns:a16="http://schemas.microsoft.com/office/drawing/2014/main" id="{E8F38680-49F2-A4DD-470F-C189C92F27CD}"/>
              </a:ext>
            </a:extLst>
          </p:cNvPr>
          <p:cNvCxnSpPr>
            <a:cxnSpLocks/>
            <a:stCxn id="77" idx="6"/>
          </p:cNvCxnSpPr>
          <p:nvPr/>
        </p:nvCxnSpPr>
        <p:spPr>
          <a:xfrm flipV="1">
            <a:off x="3053405" y="2050735"/>
            <a:ext cx="425841" cy="20690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4" name="Textfeld 73">
            <a:extLst>
              <a:ext uri="{FF2B5EF4-FFF2-40B4-BE49-F238E27FC236}">
                <a16:creationId xmlns:a16="http://schemas.microsoft.com/office/drawing/2014/main" id="{C542A075-628D-F69D-D39D-94E95A38FF91}"/>
              </a:ext>
            </a:extLst>
          </p:cNvPr>
          <p:cNvSpPr txBox="1"/>
          <p:nvPr/>
        </p:nvSpPr>
        <p:spPr>
          <a:xfrm>
            <a:off x="2815819" y="2946819"/>
            <a:ext cx="12843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pc="600" dirty="0" err="1">
                <a:solidFill>
                  <a:schemeClr val="accent1"/>
                </a:solidFill>
              </a:rPr>
              <a:t>ENMCA</a:t>
            </a:r>
            <a:endParaRPr lang="de-DE" spc="600" dirty="0">
              <a:solidFill>
                <a:schemeClr val="accent1"/>
              </a:solidFill>
            </a:endParaRPr>
          </a:p>
        </p:txBody>
      </p:sp>
      <p:sp>
        <p:nvSpPr>
          <p:cNvPr id="77" name="Ellipse 76">
            <a:extLst>
              <a:ext uri="{FF2B5EF4-FFF2-40B4-BE49-F238E27FC236}">
                <a16:creationId xmlns:a16="http://schemas.microsoft.com/office/drawing/2014/main" id="{B67AF15C-E299-4BEA-0EFB-58E2385A6ACD}"/>
              </a:ext>
            </a:extLst>
          </p:cNvPr>
          <p:cNvSpPr/>
          <p:nvPr/>
        </p:nvSpPr>
        <p:spPr>
          <a:xfrm>
            <a:off x="2975058" y="2218469"/>
            <a:ext cx="78347" cy="78347"/>
          </a:xfrm>
          <a:prstGeom prst="ellipse">
            <a:avLst/>
          </a:prstGeom>
          <a:solidFill>
            <a:srgbClr val="FFC000"/>
          </a:solidFill>
          <a:ln w="3175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78" name="Ellipse 77">
            <a:extLst>
              <a:ext uri="{FF2B5EF4-FFF2-40B4-BE49-F238E27FC236}">
                <a16:creationId xmlns:a16="http://schemas.microsoft.com/office/drawing/2014/main" id="{A9D21567-1112-D79C-8D60-FC3E72029518}"/>
              </a:ext>
            </a:extLst>
          </p:cNvPr>
          <p:cNvSpPr/>
          <p:nvPr/>
        </p:nvSpPr>
        <p:spPr>
          <a:xfrm>
            <a:off x="3475847" y="1995765"/>
            <a:ext cx="78347" cy="78347"/>
          </a:xfrm>
          <a:prstGeom prst="ellipse">
            <a:avLst/>
          </a:prstGeom>
          <a:solidFill>
            <a:srgbClr val="FFC000"/>
          </a:solidFill>
          <a:ln w="3175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79" name="Ellipse 78">
            <a:extLst>
              <a:ext uri="{FF2B5EF4-FFF2-40B4-BE49-F238E27FC236}">
                <a16:creationId xmlns:a16="http://schemas.microsoft.com/office/drawing/2014/main" id="{80574981-8EA9-6331-7845-FAFF080BD600}"/>
              </a:ext>
            </a:extLst>
          </p:cNvPr>
          <p:cNvSpPr/>
          <p:nvPr/>
        </p:nvSpPr>
        <p:spPr>
          <a:xfrm>
            <a:off x="3463921" y="2675464"/>
            <a:ext cx="78347" cy="78347"/>
          </a:xfrm>
          <a:prstGeom prst="ellipse">
            <a:avLst/>
          </a:prstGeom>
          <a:solidFill>
            <a:srgbClr val="FFC000"/>
          </a:solidFill>
          <a:ln w="3175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80" name="Ellipse 79">
            <a:extLst>
              <a:ext uri="{FF2B5EF4-FFF2-40B4-BE49-F238E27FC236}">
                <a16:creationId xmlns:a16="http://schemas.microsoft.com/office/drawing/2014/main" id="{1A9A373B-6218-C43F-5A78-21CB38DCF603}"/>
              </a:ext>
            </a:extLst>
          </p:cNvPr>
          <p:cNvSpPr/>
          <p:nvPr/>
        </p:nvSpPr>
        <p:spPr>
          <a:xfrm>
            <a:off x="3845160" y="1867778"/>
            <a:ext cx="78347" cy="78347"/>
          </a:xfrm>
          <a:prstGeom prst="ellipse">
            <a:avLst/>
          </a:prstGeom>
          <a:solidFill>
            <a:srgbClr val="FFC000"/>
          </a:solidFill>
          <a:ln w="3175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81" name="Ellipse 80">
            <a:extLst>
              <a:ext uri="{FF2B5EF4-FFF2-40B4-BE49-F238E27FC236}">
                <a16:creationId xmlns:a16="http://schemas.microsoft.com/office/drawing/2014/main" id="{C768DCA6-06C5-A9D8-6551-F4F2AB75FEDD}"/>
              </a:ext>
            </a:extLst>
          </p:cNvPr>
          <p:cNvSpPr/>
          <p:nvPr/>
        </p:nvSpPr>
        <p:spPr>
          <a:xfrm>
            <a:off x="4409143" y="2426217"/>
            <a:ext cx="78347" cy="78347"/>
          </a:xfrm>
          <a:prstGeom prst="ellipse">
            <a:avLst/>
          </a:prstGeom>
          <a:solidFill>
            <a:srgbClr val="FFC000"/>
          </a:solidFill>
          <a:ln w="3175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85" name="Ellipse 84">
            <a:extLst>
              <a:ext uri="{FF2B5EF4-FFF2-40B4-BE49-F238E27FC236}">
                <a16:creationId xmlns:a16="http://schemas.microsoft.com/office/drawing/2014/main" id="{BAF12656-CB1C-577A-1F56-91CB7ECD98CB}"/>
              </a:ext>
            </a:extLst>
          </p:cNvPr>
          <p:cNvSpPr/>
          <p:nvPr/>
        </p:nvSpPr>
        <p:spPr>
          <a:xfrm>
            <a:off x="4157145" y="1373501"/>
            <a:ext cx="78347" cy="78347"/>
          </a:xfrm>
          <a:prstGeom prst="ellipse">
            <a:avLst/>
          </a:prstGeom>
          <a:solidFill>
            <a:srgbClr val="FFC000"/>
          </a:solidFill>
          <a:ln w="3175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90" name="Ellipse 89">
            <a:extLst>
              <a:ext uri="{FF2B5EF4-FFF2-40B4-BE49-F238E27FC236}">
                <a16:creationId xmlns:a16="http://schemas.microsoft.com/office/drawing/2014/main" id="{1EA4341C-4964-2280-5B65-9D76B36CD9B7}"/>
              </a:ext>
            </a:extLst>
          </p:cNvPr>
          <p:cNvSpPr/>
          <p:nvPr/>
        </p:nvSpPr>
        <p:spPr>
          <a:xfrm>
            <a:off x="3059464" y="1776871"/>
            <a:ext cx="78347" cy="78347"/>
          </a:xfrm>
          <a:prstGeom prst="ellipse">
            <a:avLst/>
          </a:prstGeom>
          <a:solidFill>
            <a:srgbClr val="FFC000"/>
          </a:solidFill>
          <a:ln w="3175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91" name="Ellipse 90">
            <a:extLst>
              <a:ext uri="{FF2B5EF4-FFF2-40B4-BE49-F238E27FC236}">
                <a16:creationId xmlns:a16="http://schemas.microsoft.com/office/drawing/2014/main" id="{D2FB37C2-3575-B026-F24D-B468EC9BC5C2}"/>
              </a:ext>
            </a:extLst>
          </p:cNvPr>
          <p:cNvSpPr/>
          <p:nvPr/>
        </p:nvSpPr>
        <p:spPr>
          <a:xfrm>
            <a:off x="3486478" y="1666240"/>
            <a:ext cx="78347" cy="78347"/>
          </a:xfrm>
          <a:prstGeom prst="ellipse">
            <a:avLst/>
          </a:prstGeom>
          <a:solidFill>
            <a:srgbClr val="FFC000"/>
          </a:solidFill>
          <a:ln w="3175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96" name="Ellipse 95">
            <a:extLst>
              <a:ext uri="{FF2B5EF4-FFF2-40B4-BE49-F238E27FC236}">
                <a16:creationId xmlns:a16="http://schemas.microsoft.com/office/drawing/2014/main" id="{E85E17D9-88BD-170E-4EEF-40A38B10202A}"/>
              </a:ext>
            </a:extLst>
          </p:cNvPr>
          <p:cNvSpPr/>
          <p:nvPr/>
        </p:nvSpPr>
        <p:spPr>
          <a:xfrm>
            <a:off x="2523837" y="1240197"/>
            <a:ext cx="78347" cy="78347"/>
          </a:xfrm>
          <a:prstGeom prst="ellipse">
            <a:avLst/>
          </a:prstGeom>
          <a:solidFill>
            <a:srgbClr val="FFC000"/>
          </a:solidFill>
          <a:ln w="3175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99" name="Ellipse 98">
            <a:extLst>
              <a:ext uri="{FF2B5EF4-FFF2-40B4-BE49-F238E27FC236}">
                <a16:creationId xmlns:a16="http://schemas.microsoft.com/office/drawing/2014/main" id="{A3E27D7D-25C1-32B8-45B2-652D9F56CCCF}"/>
              </a:ext>
            </a:extLst>
          </p:cNvPr>
          <p:cNvSpPr/>
          <p:nvPr/>
        </p:nvSpPr>
        <p:spPr>
          <a:xfrm>
            <a:off x="3542268" y="911622"/>
            <a:ext cx="78347" cy="78347"/>
          </a:xfrm>
          <a:prstGeom prst="ellipse">
            <a:avLst/>
          </a:prstGeom>
          <a:solidFill>
            <a:srgbClr val="FFC000"/>
          </a:solidFill>
          <a:ln w="3175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cxnSp>
        <p:nvCxnSpPr>
          <p:cNvPr id="110" name="Gerader Verbinder 109">
            <a:extLst>
              <a:ext uri="{FF2B5EF4-FFF2-40B4-BE49-F238E27FC236}">
                <a16:creationId xmlns:a16="http://schemas.microsoft.com/office/drawing/2014/main" id="{94ACF1D4-54A5-CD79-BD2F-BE7DA7A38765}"/>
              </a:ext>
            </a:extLst>
          </p:cNvPr>
          <p:cNvCxnSpPr>
            <a:stCxn id="79" idx="1"/>
            <a:endCxn id="90" idx="4"/>
          </p:cNvCxnSpPr>
          <p:nvPr/>
        </p:nvCxnSpPr>
        <p:spPr>
          <a:xfrm flipH="1" flipV="1">
            <a:off x="3098638" y="1855218"/>
            <a:ext cx="376757" cy="83172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Gerader Verbinder 111">
            <a:extLst>
              <a:ext uri="{FF2B5EF4-FFF2-40B4-BE49-F238E27FC236}">
                <a16:creationId xmlns:a16="http://schemas.microsoft.com/office/drawing/2014/main" id="{37DDC516-C72C-56A2-37C0-7959A3BE4EAD}"/>
              </a:ext>
            </a:extLst>
          </p:cNvPr>
          <p:cNvCxnSpPr>
            <a:cxnSpLocks/>
            <a:stCxn id="81" idx="1"/>
            <a:endCxn id="77" idx="6"/>
          </p:cNvCxnSpPr>
          <p:nvPr/>
        </p:nvCxnSpPr>
        <p:spPr>
          <a:xfrm flipH="1" flipV="1">
            <a:off x="3053405" y="2257643"/>
            <a:ext cx="1367212" cy="18004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Gerader Verbinder 2">
            <a:extLst>
              <a:ext uri="{FF2B5EF4-FFF2-40B4-BE49-F238E27FC236}">
                <a16:creationId xmlns:a16="http://schemas.microsoft.com/office/drawing/2014/main" id="{AE9E2EC7-6BA4-0CDB-A7ED-78C4230C79B1}"/>
              </a:ext>
            </a:extLst>
          </p:cNvPr>
          <p:cNvCxnSpPr>
            <a:endCxn id="116" idx="6"/>
          </p:cNvCxnSpPr>
          <p:nvPr/>
        </p:nvCxnSpPr>
        <p:spPr>
          <a:xfrm flipV="1">
            <a:off x="3098638" y="2129839"/>
            <a:ext cx="719749" cy="1278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6" name="Ellipse 115">
            <a:extLst>
              <a:ext uri="{FF2B5EF4-FFF2-40B4-BE49-F238E27FC236}">
                <a16:creationId xmlns:a16="http://schemas.microsoft.com/office/drawing/2014/main" id="{3AD1BD55-6B9A-5B81-42E0-1F63A2832A54}"/>
              </a:ext>
            </a:extLst>
          </p:cNvPr>
          <p:cNvSpPr/>
          <p:nvPr/>
        </p:nvSpPr>
        <p:spPr>
          <a:xfrm>
            <a:off x="3740040" y="2090665"/>
            <a:ext cx="78347" cy="78347"/>
          </a:xfrm>
          <a:prstGeom prst="ellipse">
            <a:avLst/>
          </a:prstGeom>
          <a:solidFill>
            <a:srgbClr val="FFC000"/>
          </a:solidFill>
          <a:ln w="3175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473974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</Words>
  <Application>Microsoft Office PowerPoint</Application>
  <PresentationFormat>Widescreen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</vt:lpstr>
      <vt:lpstr>PowerPoint Presentation</vt:lpstr>
    </vt:vector>
  </TitlesOfParts>
  <Company>Bundesaerztekammer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Reibel, Rudolf</dc:creator>
  <cp:lastModifiedBy>Nicola While</cp:lastModifiedBy>
  <cp:revision>4</cp:revision>
  <dcterms:created xsi:type="dcterms:W3CDTF">2024-04-15T12:51:40Z</dcterms:created>
  <dcterms:modified xsi:type="dcterms:W3CDTF">2024-07-08T14:44:06Z</dcterms:modified>
</cp:coreProperties>
</file>